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11" r:id="rId3"/>
    <p:sldId id="299" r:id="rId5"/>
    <p:sldId id="312" r:id="rId6"/>
    <p:sldId id="313" r:id="rId7"/>
    <p:sldId id="314" r:id="rId8"/>
    <p:sldId id="315" r:id="rId9"/>
    <p:sldId id="316" r:id="rId10"/>
    <p:sldId id="317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62F"/>
    <a:srgbClr val="C12915"/>
    <a:srgbClr val="F6F6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6196" autoAdjust="0"/>
  </p:normalViewPr>
  <p:slideViewPr>
    <p:cSldViewPr snapToGrid="0">
      <p:cViewPr varScale="1">
        <p:scale>
          <a:sx n="73" d="100"/>
          <a:sy n="73" d="100"/>
        </p:scale>
        <p:origin x="364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06DAA6-E36D-422D-A80D-F502B5B6DB8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5A034-4C0B-44D5-B772-FCA58FFE94C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更多模板下载地址：</a:t>
            </a:r>
            <a:r>
              <a:rPr lang="en-US" altLang="zh-CN" dirty="0"/>
              <a:t>http://www.pptvzaixian.com/shop/view28111.html</a:t>
            </a:r>
            <a:r>
              <a:rPr lang="zh-CN" altLang="en-US" dirty="0"/>
              <a:t>（复制链接到浏览器打开）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5A034-4C0B-44D5-B772-FCA58FFE9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更多模板下载地址：</a:t>
            </a:r>
            <a:r>
              <a:rPr lang="en-US" altLang="zh-CN"/>
              <a:t>http://www.pptvzaixian.com/shop/view28111.html</a:t>
            </a:r>
            <a:r>
              <a:rPr lang="zh-CN" altLang="en-US"/>
              <a:t>（复制链接到浏览器打开）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5A034-4C0B-44D5-B772-FCA58FFE9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更多模板下载地址：</a:t>
            </a:r>
            <a:r>
              <a:rPr lang="en-US" altLang="zh-CN"/>
              <a:t>http://www.pptvzaixian.com/shop/view28111.html</a:t>
            </a:r>
            <a:r>
              <a:rPr lang="zh-CN" altLang="en-US"/>
              <a:t>（复制链接到浏览器打开）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6E5A034-4C0B-44D5-B772-FCA58FFE94C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更多模板下载地址：</a:t>
            </a:r>
            <a:r>
              <a:rPr lang="en-US" altLang="zh-CN"/>
              <a:t>http://www.pptvzaixian.com/shop/view28111.html</a:t>
            </a:r>
            <a:r>
              <a:rPr lang="zh-CN" altLang="en-US"/>
              <a:t>（复制链接到浏览器打开）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6E5A034-4C0B-44D5-B772-FCA58FFE94C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更多模板下载地址：</a:t>
            </a:r>
            <a:r>
              <a:rPr lang="en-US" altLang="zh-CN"/>
              <a:t>http://www.pptvzaixian.com/shop/view28111.html</a:t>
            </a:r>
            <a:r>
              <a:rPr lang="zh-CN" altLang="en-US"/>
              <a:t>（复制链接到浏览器打开）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6E5A034-4C0B-44D5-B772-FCA58FFE94C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更多模板下载地址：</a:t>
            </a:r>
            <a:r>
              <a:rPr lang="en-US" altLang="zh-CN"/>
              <a:t>http://www.pptvzaixian.com/shop/view28111.html</a:t>
            </a:r>
            <a:r>
              <a:rPr lang="zh-CN" altLang="en-US"/>
              <a:t>（复制链接到浏览器打开）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6E5A034-4C0B-44D5-B772-FCA58FFE94C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更多模板下载地址：</a:t>
            </a:r>
            <a:r>
              <a:rPr lang="en-US" altLang="zh-CN"/>
              <a:t>http://www.pptvzaixian.com/shop/view28111.html</a:t>
            </a:r>
            <a:r>
              <a:rPr lang="zh-CN" altLang="en-US"/>
              <a:t>（复制链接到浏览器打开）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6E5A034-4C0B-44D5-B772-FCA58FFE94C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更多模板下载地址：</a:t>
            </a:r>
            <a:r>
              <a:rPr lang="en-US" altLang="zh-CN" dirty="0"/>
              <a:t>http://www.pptvzaixian.com/shop/view28111.html</a:t>
            </a:r>
            <a:r>
              <a:rPr lang="zh-CN" altLang="en-US" dirty="0"/>
              <a:t>（复制链接到浏览器打开）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5A034-4C0B-44D5-B772-FCA58FFE9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BE912-D3C1-4D56-B516-A1C1E7A9A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E259-4D92-41F6-AB53-491B146E1B2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BE912-D3C1-4D56-B516-A1C1E7A9A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E259-4D92-41F6-AB53-491B146E1B2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BE912-D3C1-4D56-B516-A1C1E7A9A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E259-4D92-41F6-AB53-491B146E1B2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BE912-D3C1-4D56-B516-A1C1E7A9A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E259-4D92-41F6-AB53-491B146E1B2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BE912-D3C1-4D56-B516-A1C1E7A9A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E259-4D92-41F6-AB53-491B146E1B2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BE912-D3C1-4D56-B516-A1C1E7A9A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E259-4D92-41F6-AB53-491B146E1B2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BE912-D3C1-4D56-B516-A1C1E7A9A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E259-4D92-41F6-AB53-491B146E1B2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BE912-D3C1-4D56-B516-A1C1E7A9A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E259-4D92-41F6-AB53-491B146E1B2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BE912-D3C1-4D56-B516-A1C1E7A9A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E259-4D92-41F6-AB53-491B146E1B2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BE912-D3C1-4D56-B516-A1C1E7A9A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E259-4D92-41F6-AB53-491B146E1B2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BE912-D3C1-4D56-B516-A1C1E7A9A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E259-4D92-41F6-AB53-491B146E1B2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BE912-D3C1-4D56-B516-A1C1E7A9A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CE259-4D92-41F6-AB53-491B146E1B2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image" Target="../media/image2.png"/><Relationship Id="rId3" Type="http://schemas.openxmlformats.org/officeDocument/2006/relationships/tags" Target="../tags/tag1.xml"/><Relationship Id="rId29" Type="http://schemas.openxmlformats.org/officeDocument/2006/relationships/notesSlide" Target="../notesSlides/notesSlide1.xml"/><Relationship Id="rId28" Type="http://schemas.openxmlformats.org/officeDocument/2006/relationships/slideLayout" Target="../slideLayouts/slideLayout1.xml"/><Relationship Id="rId27" Type="http://schemas.microsoft.com/office/2007/relationships/hdphoto" Target="../media/image7.wdp"/><Relationship Id="rId26" Type="http://schemas.openxmlformats.org/officeDocument/2006/relationships/image" Target="../media/image6.png"/><Relationship Id="rId25" Type="http://schemas.openxmlformats.org/officeDocument/2006/relationships/tags" Target="../tags/tag19.xml"/><Relationship Id="rId24" Type="http://schemas.openxmlformats.org/officeDocument/2006/relationships/tags" Target="../tags/tag18.xml"/><Relationship Id="rId23" Type="http://schemas.openxmlformats.org/officeDocument/2006/relationships/tags" Target="../tags/tag17.xml"/><Relationship Id="rId22" Type="http://schemas.openxmlformats.org/officeDocument/2006/relationships/image" Target="../media/image5.png"/><Relationship Id="rId21" Type="http://schemas.openxmlformats.org/officeDocument/2006/relationships/tags" Target="../tags/tag16.xml"/><Relationship Id="rId20" Type="http://schemas.openxmlformats.org/officeDocument/2006/relationships/tags" Target="../tags/tag15.xml"/><Relationship Id="rId2" Type="http://schemas.microsoft.com/office/2007/relationships/media" Target="../media/media1.mp3"/><Relationship Id="rId19" Type="http://schemas.openxmlformats.org/officeDocument/2006/relationships/tags" Target="../tags/tag14.xml"/><Relationship Id="rId18" Type="http://schemas.openxmlformats.org/officeDocument/2006/relationships/tags" Target="../tags/tag13.xml"/><Relationship Id="rId17" Type="http://schemas.openxmlformats.org/officeDocument/2006/relationships/tags" Target="../tags/tag12.xml"/><Relationship Id="rId16" Type="http://schemas.openxmlformats.org/officeDocument/2006/relationships/tags" Target="../tags/tag11.xml"/><Relationship Id="rId15" Type="http://schemas.openxmlformats.org/officeDocument/2006/relationships/tags" Target="../tags/tag10.xml"/><Relationship Id="rId14" Type="http://schemas.openxmlformats.org/officeDocument/2006/relationships/tags" Target="../tags/tag9.xml"/><Relationship Id="rId13" Type="http://schemas.openxmlformats.org/officeDocument/2006/relationships/tags" Target="../tags/tag8.xml"/><Relationship Id="rId12" Type="http://schemas.openxmlformats.org/officeDocument/2006/relationships/tags" Target="../tags/tag7.xml"/><Relationship Id="rId11" Type="http://schemas.openxmlformats.org/officeDocument/2006/relationships/tags" Target="../tags/tag6.xml"/><Relationship Id="rId10" Type="http://schemas.microsoft.com/office/2007/relationships/hdphoto" Target="../media/image4.wdp"/><Relationship Id="rId1" Type="http://schemas.openxmlformats.org/officeDocument/2006/relationships/audio" Target="NULL" TargetMode="Externa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microsoft.com/office/2007/relationships/hdphoto" Target="../media/image7.wdp"/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microsoft.com/office/2007/relationships/hdphoto" Target="../media/image7.wdp"/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microsoft.com/office/2007/relationships/hdphoto" Target="../media/image7.wdp"/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microsoft.com/office/2007/relationships/hdphoto" Target="../media/image7.wdp"/><Relationship Id="rId3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microsoft.com/office/2007/relationships/hdphoto" Target="../media/image7.wdp"/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microsoft.com/office/2007/relationships/hdphoto" Target="../media/image7.wdp"/><Relationship Id="rId2" Type="http://schemas.openxmlformats.org/officeDocument/2006/relationships/image" Target="../media/image6.png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image" Target="../media/image2.png"/><Relationship Id="rId3" Type="http://schemas.openxmlformats.org/officeDocument/2006/relationships/tags" Target="../tags/tag20.xml"/><Relationship Id="rId29" Type="http://schemas.openxmlformats.org/officeDocument/2006/relationships/notesSlide" Target="../notesSlides/notesSlide8.xml"/><Relationship Id="rId28" Type="http://schemas.openxmlformats.org/officeDocument/2006/relationships/slideLayout" Target="../slideLayouts/slideLayout1.xml"/><Relationship Id="rId27" Type="http://schemas.microsoft.com/office/2007/relationships/hdphoto" Target="../media/image7.wdp"/><Relationship Id="rId26" Type="http://schemas.openxmlformats.org/officeDocument/2006/relationships/image" Target="../media/image6.png"/><Relationship Id="rId25" Type="http://schemas.openxmlformats.org/officeDocument/2006/relationships/tags" Target="../tags/tag38.xml"/><Relationship Id="rId24" Type="http://schemas.openxmlformats.org/officeDocument/2006/relationships/tags" Target="../tags/tag37.xml"/><Relationship Id="rId23" Type="http://schemas.openxmlformats.org/officeDocument/2006/relationships/tags" Target="../tags/tag36.xml"/><Relationship Id="rId22" Type="http://schemas.openxmlformats.org/officeDocument/2006/relationships/image" Target="../media/image5.png"/><Relationship Id="rId21" Type="http://schemas.openxmlformats.org/officeDocument/2006/relationships/tags" Target="../tags/tag35.xml"/><Relationship Id="rId20" Type="http://schemas.openxmlformats.org/officeDocument/2006/relationships/tags" Target="../tags/tag34.xml"/><Relationship Id="rId2" Type="http://schemas.microsoft.com/office/2007/relationships/media" Target="../media/media1.mp3"/><Relationship Id="rId19" Type="http://schemas.openxmlformats.org/officeDocument/2006/relationships/tags" Target="../tags/tag33.xml"/><Relationship Id="rId18" Type="http://schemas.openxmlformats.org/officeDocument/2006/relationships/tags" Target="../tags/tag32.xml"/><Relationship Id="rId17" Type="http://schemas.openxmlformats.org/officeDocument/2006/relationships/tags" Target="../tags/tag31.xml"/><Relationship Id="rId16" Type="http://schemas.openxmlformats.org/officeDocument/2006/relationships/tags" Target="../tags/tag30.xml"/><Relationship Id="rId15" Type="http://schemas.openxmlformats.org/officeDocument/2006/relationships/tags" Target="../tags/tag29.xml"/><Relationship Id="rId14" Type="http://schemas.openxmlformats.org/officeDocument/2006/relationships/tags" Target="../tags/tag28.xml"/><Relationship Id="rId13" Type="http://schemas.openxmlformats.org/officeDocument/2006/relationships/tags" Target="../tags/tag27.xml"/><Relationship Id="rId12" Type="http://schemas.openxmlformats.org/officeDocument/2006/relationships/tags" Target="../tags/tag26.xml"/><Relationship Id="rId11" Type="http://schemas.openxmlformats.org/officeDocument/2006/relationships/tags" Target="../tags/tag25.xml"/><Relationship Id="rId10" Type="http://schemas.microsoft.com/office/2007/relationships/hdphoto" Target="../media/image4.wdp"/><Relationship Id="rId1" Type="http://schemas.openxmlformats.org/officeDocument/2006/relationships/audio" Target="NUL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_原创设计师QQ598969553      _1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4098.000000"/>
                </p14:media>
              </p:ext>
            </p:extLst>
            <p:custDataLst>
              <p:tags r:id="rId3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-215815" y="-1523710"/>
            <a:ext cx="609600" cy="609600"/>
          </a:xfrm>
          <a:prstGeom prst="rect">
            <a:avLst/>
          </a:prstGeom>
        </p:spPr>
      </p:pic>
      <p:sp>
        <p:nvSpPr>
          <p:cNvPr id="14" name="PA_原创设计师QQ598969553      _3"/>
          <p:cNvSpPr/>
          <p:nvPr>
            <p:custDataLst>
              <p:tags r:id="rId5"/>
            </p:custDataLst>
          </p:nvPr>
        </p:nvSpPr>
        <p:spPr>
          <a:xfrm>
            <a:off x="2591588" y="4335547"/>
            <a:ext cx="7320042" cy="69236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2700">
            <a:noFill/>
          </a:ln>
          <a:effectLst>
            <a:innerShdw blurRad="50800" dist="127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1444" tIns="90722" rIns="181444" bIns="90722"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PA_原创设计师QQ598969553      _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270328" y="4428047"/>
            <a:ext cx="6269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rgbClr val="E9462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系统操作手册（学生端）</a:t>
            </a:r>
            <a:endParaRPr lang="zh-CN" altLang="en-US" sz="3200" dirty="0">
              <a:solidFill>
                <a:srgbClr val="E9462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PA_原创设计师QQ598969553      _5"/>
          <p:cNvSpPr/>
          <p:nvPr>
            <p:custDataLst>
              <p:tags r:id="rId7"/>
            </p:custDataLst>
          </p:nvPr>
        </p:nvSpPr>
        <p:spPr>
          <a:xfrm>
            <a:off x="2591588" y="4233375"/>
            <a:ext cx="1079310" cy="77499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5000">
                <a:srgbClr val="E7E7E7"/>
              </a:gs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8900000" scaled="1"/>
            <a:tileRect/>
          </a:gradFill>
          <a:ln w="127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190500" dist="762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1444" tIns="90722" rIns="181444" bIns="90722" rtlCol="0" anchor="ctr"/>
          <a:lstStyle/>
          <a:p>
            <a:pPr algn="ctr"/>
            <a:endParaRPr lang="zh-CN" altLang="en-US"/>
          </a:p>
        </p:txBody>
      </p:sp>
      <p:pic>
        <p:nvPicPr>
          <p:cNvPr id="17" name="PA_原创设计师QQ598969553      _6" descr="D:\360data\重要数据\桌面\未标题-1.pn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3000" contrast="-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878" y="4335547"/>
            <a:ext cx="1875478" cy="4316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PA_原创设计师QQ598969553      _7"/>
          <p:cNvGrpSpPr/>
          <p:nvPr>
            <p:custDataLst>
              <p:tags r:id="rId11"/>
            </p:custDataLst>
          </p:nvPr>
        </p:nvGrpSpPr>
        <p:grpSpPr>
          <a:xfrm>
            <a:off x="10665258" y="2696496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9" name="椭圆 1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+mj-lt"/>
                <a:ea typeface="MStiffHei HKS UltraBold" pitchFamily="2" charset="-120"/>
              </a:endParaRPr>
            </a:p>
          </p:txBody>
        </p:sp>
      </p:grpSp>
      <p:grpSp>
        <p:nvGrpSpPr>
          <p:cNvPr id="21" name="PA_原创设计师QQ598969553      _8"/>
          <p:cNvGrpSpPr/>
          <p:nvPr>
            <p:custDataLst>
              <p:tags r:id="rId12"/>
            </p:custDataLst>
          </p:nvPr>
        </p:nvGrpSpPr>
        <p:grpSpPr>
          <a:xfrm>
            <a:off x="9669619" y="2727860"/>
            <a:ext cx="595408" cy="610254"/>
            <a:chOff x="1827622" y="1343919"/>
            <a:chExt cx="2313672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2" name="椭圆 21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998942" y="1424741"/>
              <a:ext cx="2142352" cy="21423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4" name="PA_原创设计师QQ598969553      _9"/>
          <p:cNvGrpSpPr/>
          <p:nvPr>
            <p:custDataLst>
              <p:tags r:id="rId13"/>
            </p:custDataLst>
          </p:nvPr>
        </p:nvGrpSpPr>
        <p:grpSpPr>
          <a:xfrm>
            <a:off x="7852299" y="1547790"/>
            <a:ext cx="320800" cy="33017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5" name="椭圆 24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7" name="PA_原创设计师QQ598969553      _10"/>
          <p:cNvGrpSpPr/>
          <p:nvPr>
            <p:custDataLst>
              <p:tags r:id="rId14"/>
            </p:custDataLst>
          </p:nvPr>
        </p:nvGrpSpPr>
        <p:grpSpPr>
          <a:xfrm>
            <a:off x="1667862" y="2674490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8" name="椭圆 27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+mj-lt"/>
                <a:ea typeface="MStiffHei HKS UltraBold" pitchFamily="2" charset="-120"/>
              </a:endParaRPr>
            </a:p>
          </p:txBody>
        </p:sp>
      </p:grpSp>
      <p:grpSp>
        <p:nvGrpSpPr>
          <p:cNvPr id="30" name="PA_原创设计师QQ598969553      _11"/>
          <p:cNvGrpSpPr/>
          <p:nvPr>
            <p:custDataLst>
              <p:tags r:id="rId15"/>
            </p:custDataLst>
          </p:nvPr>
        </p:nvGrpSpPr>
        <p:grpSpPr>
          <a:xfrm>
            <a:off x="2405943" y="2632026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1" name="椭圆 30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3" name="PA_原创设计师QQ598969553      _12"/>
          <p:cNvGrpSpPr/>
          <p:nvPr>
            <p:custDataLst>
              <p:tags r:id="rId16"/>
            </p:custDataLst>
          </p:nvPr>
        </p:nvGrpSpPr>
        <p:grpSpPr>
          <a:xfrm>
            <a:off x="4629222" y="1591679"/>
            <a:ext cx="320800" cy="33017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4" name="椭圆 33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6" name="PA_原创设计师QQ598969553      _13"/>
          <p:cNvGrpSpPr/>
          <p:nvPr>
            <p:custDataLst>
              <p:tags r:id="rId17"/>
            </p:custDataLst>
          </p:nvPr>
        </p:nvGrpSpPr>
        <p:grpSpPr>
          <a:xfrm>
            <a:off x="3062442" y="3311319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7" name="椭圆 36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+mj-lt"/>
                <a:ea typeface="MStiffHei HKS UltraBold" pitchFamily="2" charset="-120"/>
              </a:endParaRPr>
            </a:p>
          </p:txBody>
        </p:sp>
      </p:grpSp>
      <p:grpSp>
        <p:nvGrpSpPr>
          <p:cNvPr id="46" name="PA_原创设计师QQ598969553      _14"/>
          <p:cNvGrpSpPr/>
          <p:nvPr>
            <p:custDataLst>
              <p:tags r:id="rId18"/>
            </p:custDataLst>
          </p:nvPr>
        </p:nvGrpSpPr>
        <p:grpSpPr>
          <a:xfrm>
            <a:off x="9176008" y="3405737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7" name="椭圆 46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+mj-lt"/>
                <a:ea typeface="MStiffHei HKS UltraBold" pitchFamily="2" charset="-120"/>
              </a:endParaRPr>
            </a:p>
          </p:txBody>
        </p:sp>
      </p:grpSp>
      <p:grpSp>
        <p:nvGrpSpPr>
          <p:cNvPr id="49" name="PA_原创设计师QQ598969553      _15"/>
          <p:cNvGrpSpPr/>
          <p:nvPr>
            <p:custDataLst>
              <p:tags r:id="rId19"/>
            </p:custDataLst>
          </p:nvPr>
        </p:nvGrpSpPr>
        <p:grpSpPr>
          <a:xfrm>
            <a:off x="10787339" y="2514006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50" name="椭圆 49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+mj-lt"/>
                <a:ea typeface="MStiffHei HKS UltraBold" pitchFamily="2" charset="-120"/>
              </a:endParaRPr>
            </a:p>
          </p:txBody>
        </p:sp>
      </p:grpSp>
      <p:grpSp>
        <p:nvGrpSpPr>
          <p:cNvPr id="52" name="PA_原创设计师QQ598969553      _16"/>
          <p:cNvGrpSpPr/>
          <p:nvPr>
            <p:custDataLst>
              <p:tags r:id="rId20"/>
            </p:custDataLst>
          </p:nvPr>
        </p:nvGrpSpPr>
        <p:grpSpPr>
          <a:xfrm>
            <a:off x="2514741" y="2208879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53" name="椭圆 52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+mj-lt"/>
                <a:ea typeface="MStiffHei HKS UltraBold" pitchFamily="2" charset="-120"/>
              </a:endParaRPr>
            </a:p>
          </p:txBody>
        </p:sp>
      </p:grpSp>
      <p:grpSp>
        <p:nvGrpSpPr>
          <p:cNvPr id="55" name="PA_原创设计师QQ598969553      _17"/>
          <p:cNvGrpSpPr/>
          <p:nvPr>
            <p:custDataLst>
              <p:tags r:id="rId21"/>
            </p:custDataLst>
          </p:nvPr>
        </p:nvGrpSpPr>
        <p:grpSpPr>
          <a:xfrm>
            <a:off x="2852248" y="1511794"/>
            <a:ext cx="2128987" cy="2191219"/>
            <a:chOff x="2852248" y="1024579"/>
            <a:chExt cx="2128987" cy="2191219"/>
          </a:xfrm>
        </p:grpSpPr>
        <p:pic>
          <p:nvPicPr>
            <p:cNvPr id="56" name="Picture 3" descr="C:\Users\Administrator\Desktop\微立体创业计划\002.png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2248" y="1024579"/>
              <a:ext cx="2128987" cy="2191219"/>
            </a:xfrm>
            <a:prstGeom prst="rect">
              <a:avLst/>
            </a:prstGeom>
            <a:noFill/>
            <a:effectLst>
              <a:outerShdw blurRad="292100" dist="177800" dir="2460000" sx="99000" sy="99000" algn="l" rotWithShape="0">
                <a:prstClr val="black">
                  <a:alpha val="39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7" name="文本框 31"/>
            <p:cNvSpPr txBox="1">
              <a:spLocks noChangeArrowheads="1"/>
            </p:cNvSpPr>
            <p:nvPr/>
          </p:nvSpPr>
          <p:spPr bwMode="auto">
            <a:xfrm>
              <a:off x="3423038" y="1306409"/>
              <a:ext cx="946150" cy="141077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17000"/>
                </a:lnSpc>
              </a:pPr>
              <a:r>
                <a:rPr lang="zh-CN" altLang="en-US" sz="8000" kern="0" dirty="0">
                  <a:solidFill>
                    <a:srgbClr val="E9462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逐</a:t>
              </a:r>
              <a:endParaRPr lang="zh-CN" altLang="en-US" sz="8000" kern="0" dirty="0">
                <a:solidFill>
                  <a:srgbClr val="E9462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PA_原创设计师QQ598969553      _18"/>
          <p:cNvGrpSpPr/>
          <p:nvPr>
            <p:custDataLst>
              <p:tags r:id="rId23"/>
            </p:custDataLst>
          </p:nvPr>
        </p:nvGrpSpPr>
        <p:grpSpPr>
          <a:xfrm>
            <a:off x="4477630" y="1548306"/>
            <a:ext cx="2128987" cy="2191219"/>
            <a:chOff x="4477630" y="1061091"/>
            <a:chExt cx="2128987" cy="2191219"/>
          </a:xfrm>
        </p:grpSpPr>
        <p:pic>
          <p:nvPicPr>
            <p:cNvPr id="59" name="Picture 3" descr="C:\Users\Administrator\Desktop\微立体创业计划\002.png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7630" y="1061091"/>
              <a:ext cx="2128987" cy="2191219"/>
            </a:xfrm>
            <a:prstGeom prst="rect">
              <a:avLst/>
            </a:prstGeom>
            <a:noFill/>
            <a:effectLst>
              <a:outerShdw blurRad="292100" dist="177800" dir="2460000" sx="99000" sy="99000" algn="l" rotWithShape="0">
                <a:prstClr val="black">
                  <a:alpha val="39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0" name="文本框 31"/>
            <p:cNvSpPr txBox="1">
              <a:spLocks noChangeArrowheads="1"/>
            </p:cNvSpPr>
            <p:nvPr/>
          </p:nvSpPr>
          <p:spPr bwMode="auto">
            <a:xfrm>
              <a:off x="5044028" y="1336570"/>
              <a:ext cx="946150" cy="1414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17000"/>
                </a:lnSpc>
              </a:pPr>
              <a:r>
                <a:rPr lang="zh-CN" altLang="en-US" sz="8000" b="0" kern="0" dirty="0">
                  <a:solidFill>
                    <a:srgbClr val="E9462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梦</a:t>
              </a:r>
              <a:endParaRPr lang="zh-CN" altLang="en-US" sz="8000" b="0" dirty="0">
                <a:solidFill>
                  <a:srgbClr val="E9462F"/>
                </a:solidFill>
                <a:ea typeface="方正兰亭大黑_GBK" pitchFamily="2" charset="-122"/>
              </a:endParaRPr>
            </a:p>
          </p:txBody>
        </p:sp>
      </p:grpSp>
      <p:grpSp>
        <p:nvGrpSpPr>
          <p:cNvPr id="61" name="PA_原创设计师QQ598969553      _19"/>
          <p:cNvGrpSpPr/>
          <p:nvPr>
            <p:custDataLst>
              <p:tags r:id="rId24"/>
            </p:custDataLst>
          </p:nvPr>
        </p:nvGrpSpPr>
        <p:grpSpPr>
          <a:xfrm>
            <a:off x="6103012" y="1548306"/>
            <a:ext cx="2128987" cy="2191219"/>
            <a:chOff x="6103012" y="1061091"/>
            <a:chExt cx="2128987" cy="2191219"/>
          </a:xfrm>
        </p:grpSpPr>
        <p:pic>
          <p:nvPicPr>
            <p:cNvPr id="62" name="Picture 3" descr="C:\Users\Administrator\Desktop\微立体创业计划\002.png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3012" y="1061091"/>
              <a:ext cx="2128987" cy="2191219"/>
            </a:xfrm>
            <a:prstGeom prst="rect">
              <a:avLst/>
            </a:prstGeom>
            <a:noFill/>
            <a:effectLst>
              <a:outerShdw blurRad="292100" dist="177800" dir="2460000" sx="99000" sy="99000" algn="l" rotWithShape="0">
                <a:prstClr val="black">
                  <a:alpha val="39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" name="文本框 31"/>
            <p:cNvSpPr txBox="1">
              <a:spLocks noChangeArrowheads="1"/>
            </p:cNvSpPr>
            <p:nvPr/>
          </p:nvSpPr>
          <p:spPr bwMode="auto">
            <a:xfrm>
              <a:off x="6639769" y="1269554"/>
              <a:ext cx="946150" cy="1414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17000"/>
                </a:lnSpc>
              </a:pPr>
              <a:r>
                <a:rPr lang="zh-CN" altLang="en-US" sz="8000" b="0" kern="0" dirty="0">
                  <a:solidFill>
                    <a:srgbClr val="E9462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计</a:t>
              </a:r>
              <a:endParaRPr lang="zh-CN" altLang="en-US" sz="8000" b="0" dirty="0">
                <a:solidFill>
                  <a:srgbClr val="E9462F"/>
                </a:solidFill>
                <a:ea typeface="方正兰亭大黑_GBK" pitchFamily="2" charset="-122"/>
              </a:endParaRPr>
            </a:p>
          </p:txBody>
        </p:sp>
      </p:grpSp>
      <p:grpSp>
        <p:nvGrpSpPr>
          <p:cNvPr id="64" name="PA_原创设计师QQ598969553      _20"/>
          <p:cNvGrpSpPr/>
          <p:nvPr>
            <p:custDataLst>
              <p:tags r:id="rId25"/>
            </p:custDataLst>
          </p:nvPr>
        </p:nvGrpSpPr>
        <p:grpSpPr>
          <a:xfrm>
            <a:off x="7728394" y="1554508"/>
            <a:ext cx="2128987" cy="2191219"/>
            <a:chOff x="7728394" y="1067293"/>
            <a:chExt cx="2128987" cy="2191219"/>
          </a:xfrm>
        </p:grpSpPr>
        <p:pic>
          <p:nvPicPr>
            <p:cNvPr id="65" name="Picture 3" descr="C:\Users\Administrator\Desktop\微立体创业计划\002.png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8394" y="1067293"/>
              <a:ext cx="2128987" cy="2191219"/>
            </a:xfrm>
            <a:prstGeom prst="rect">
              <a:avLst/>
            </a:prstGeom>
            <a:noFill/>
            <a:effectLst>
              <a:outerShdw blurRad="292100" dist="177800" dir="2460000" sx="99000" sy="99000" algn="l" rotWithShape="0">
                <a:prstClr val="black">
                  <a:alpha val="39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6" name="文本框 31"/>
            <p:cNvSpPr txBox="1">
              <a:spLocks noChangeArrowheads="1"/>
            </p:cNvSpPr>
            <p:nvPr/>
          </p:nvSpPr>
          <p:spPr bwMode="auto">
            <a:xfrm>
              <a:off x="8223924" y="1371495"/>
              <a:ext cx="946150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1814195">
                <a:defRPr/>
              </a:pPr>
              <a:r>
                <a:rPr lang="zh-CN" altLang="en-US" sz="8000" kern="0" dirty="0">
                  <a:solidFill>
                    <a:srgbClr val="E9462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划</a:t>
              </a:r>
              <a:endParaRPr lang="zh-CN" altLang="en-US" sz="8000" kern="0" dirty="0">
                <a:solidFill>
                  <a:srgbClr val="E9462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pic>
        <p:nvPicPr>
          <p:cNvPr id="67" name="图片 66"/>
          <p:cNvPicPr>
            <a:picLocks noChangeAspect="1"/>
          </p:cNvPicPr>
          <p:nvPr/>
        </p:nvPicPr>
        <p:blipFill>
          <a:blip r:embed="rId26" cstate="print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753" y="95794"/>
            <a:ext cx="2055223" cy="8657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0">
        <p14:warp dir="in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48148E-6 L 0.57292 -1.48148E-6 " pathEditMode="relative" rAng="0" ptsTypes="AA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46" y="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40741E-7 L 0.56797 -0.00162 " pathEditMode="relative" rAng="0" ptsTypes="AA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98" y="-93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100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4" grpId="0" animBg="1"/>
      <p:bldP spid="15" grpId="0"/>
      <p:bldP spid="16" grpId="0" animBg="1"/>
      <p:bldP spid="1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原创设计师QQ598969553      _1"/>
          <p:cNvGrpSpPr/>
          <p:nvPr/>
        </p:nvGrpSpPr>
        <p:grpSpPr>
          <a:xfrm>
            <a:off x="302275" y="171548"/>
            <a:ext cx="908694" cy="767099"/>
            <a:chOff x="4639325" y="3822798"/>
            <a:chExt cx="908694" cy="767099"/>
          </a:xfrm>
        </p:grpSpPr>
        <p:sp>
          <p:nvSpPr>
            <p:cNvPr id="9" name="椭圆 8"/>
            <p:cNvSpPr/>
            <p:nvPr/>
          </p:nvSpPr>
          <p:spPr>
            <a:xfrm>
              <a:off x="4639325" y="3912960"/>
              <a:ext cx="332726" cy="332726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791724" y="4014561"/>
              <a:ext cx="383525" cy="383525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780288" y="3822798"/>
              <a:ext cx="383525" cy="383525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4859596" y="3901474"/>
              <a:ext cx="688423" cy="688423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6" name="原创设计师QQ598969553      _2"/>
          <p:cNvSpPr/>
          <p:nvPr/>
        </p:nvSpPr>
        <p:spPr>
          <a:xfrm>
            <a:off x="657405" y="409769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</a:rPr>
              <a:t>01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5" name="原创设计师QQ598969553      _3"/>
          <p:cNvSpPr txBox="1"/>
          <p:nvPr/>
        </p:nvSpPr>
        <p:spPr>
          <a:xfrm>
            <a:off x="1210967" y="444142"/>
            <a:ext cx="3152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关注微信、进入逐梦计划</a:t>
            </a:r>
            <a:endParaRPr lang="zh-CN" altLang="en-US" sz="2000" b="1" dirty="0">
              <a:solidFill>
                <a:prstClr val="black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pic>
        <p:nvPicPr>
          <p:cNvPr id="87" name="原创设计师QQ598969553      _4"/>
          <p:cNvPicPr>
            <a:picLocks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73402" y="938647"/>
            <a:ext cx="3326400" cy="422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原创设计师QQ598969553      _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0277" y="939640"/>
            <a:ext cx="3326674" cy="422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" name="原创设计师QQ598969553      _15"/>
          <p:cNvSpPr txBox="1">
            <a:spLocks noChangeArrowheads="1"/>
          </p:cNvSpPr>
          <p:nvPr/>
        </p:nvSpPr>
        <p:spPr bwMode="auto">
          <a:xfrm>
            <a:off x="6477631" y="5344332"/>
            <a:ext cx="3222171" cy="455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2937" tIns="56469" rIns="112937" bIns="56469"/>
          <a:lstStyle>
            <a:lvl1pPr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800" dirty="0">
                <a:latin typeface="+mn-lt"/>
                <a:ea typeface="+mn-ea"/>
              </a:rPr>
              <a:t>选择青春汇进入逐梦计划板块</a:t>
            </a:r>
            <a:endParaRPr lang="zh-CN" altLang="en-US" sz="1800" dirty="0">
              <a:latin typeface="+mn-lt"/>
              <a:ea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41119" y="5399314"/>
            <a:ext cx="3222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关注微信公众号</a:t>
            </a:r>
            <a:r>
              <a:rPr lang="en-US" altLang="zh-CN" dirty="0"/>
              <a:t>--</a:t>
            </a:r>
            <a:r>
              <a:rPr lang="zh-CN" altLang="en-US" dirty="0"/>
              <a:t>天府新青年</a:t>
            </a:r>
            <a:endParaRPr lang="zh-CN" altLang="en-US" dirty="0"/>
          </a:p>
        </p:txBody>
      </p:sp>
      <p:sp>
        <p:nvSpPr>
          <p:cNvPr id="5" name="箭头: 右 4"/>
          <p:cNvSpPr/>
          <p:nvPr/>
        </p:nvSpPr>
        <p:spPr bwMode="auto">
          <a:xfrm>
            <a:off x="4616951" y="2246811"/>
            <a:ext cx="1600969" cy="557349"/>
          </a:xfrm>
          <a:prstGeom prst="rightArrow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753" y="95794"/>
            <a:ext cx="2055223" cy="8657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0">
        <p14:warp dir="in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原创设计师QQ598969553      _1"/>
          <p:cNvGrpSpPr/>
          <p:nvPr/>
        </p:nvGrpSpPr>
        <p:grpSpPr>
          <a:xfrm>
            <a:off x="302275" y="171548"/>
            <a:ext cx="908694" cy="767099"/>
            <a:chOff x="4639325" y="3822798"/>
            <a:chExt cx="908694" cy="767099"/>
          </a:xfrm>
        </p:grpSpPr>
        <p:sp>
          <p:nvSpPr>
            <p:cNvPr id="9" name="椭圆 8"/>
            <p:cNvSpPr/>
            <p:nvPr/>
          </p:nvSpPr>
          <p:spPr>
            <a:xfrm>
              <a:off x="4639325" y="3912960"/>
              <a:ext cx="332726" cy="332726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791724" y="4014561"/>
              <a:ext cx="383525" cy="383525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780288" y="3822798"/>
              <a:ext cx="383525" cy="383525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4859596" y="3901474"/>
              <a:ext cx="688423" cy="688423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" name="原创设计师QQ598969553      _2"/>
          <p:cNvSpPr/>
          <p:nvPr/>
        </p:nvSpPr>
        <p:spPr>
          <a:xfrm>
            <a:off x="657405" y="409769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02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原创设计师QQ598969553      _3"/>
          <p:cNvSpPr txBox="1"/>
          <p:nvPr/>
        </p:nvSpPr>
        <p:spPr>
          <a:xfrm>
            <a:off x="1210967" y="444142"/>
            <a:ext cx="3125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张海山锐线体简" panose="02000000000000000000" pitchFamily="2" charset="-122"/>
                <a:ea typeface="张海山锐线体简" panose="02000000000000000000" pitchFamily="2" charset="-122"/>
                <a:cs typeface="+mn-cs"/>
              </a:rPr>
              <a:t>完善简历、修改资料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张海山锐线体简" panose="02000000000000000000" pitchFamily="2" charset="-122"/>
              <a:ea typeface="张海山锐线体简" panose="02000000000000000000" pitchFamily="2" charset="-122"/>
              <a:cs typeface="+mn-cs"/>
            </a:endParaRPr>
          </a:p>
        </p:txBody>
      </p:sp>
      <p:sp>
        <p:nvSpPr>
          <p:cNvPr id="98" name="原创设计师QQ598969553      _15"/>
          <p:cNvSpPr txBox="1">
            <a:spLocks noChangeArrowheads="1"/>
          </p:cNvSpPr>
          <p:nvPr/>
        </p:nvSpPr>
        <p:spPr bwMode="auto">
          <a:xfrm>
            <a:off x="6652289" y="5344332"/>
            <a:ext cx="3222171" cy="455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2937" tIns="56469" rIns="112937" bIns="56469"/>
          <a:lstStyle>
            <a:lvl1pPr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00" noProof="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修改资料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89172" y="5399314"/>
            <a:ext cx="3222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完善简历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箭头: 右 4"/>
          <p:cNvSpPr/>
          <p:nvPr/>
        </p:nvSpPr>
        <p:spPr bwMode="auto">
          <a:xfrm>
            <a:off x="4616951" y="2246811"/>
            <a:ext cx="1600969" cy="557349"/>
          </a:xfrm>
          <a:prstGeom prst="rightArrow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B71F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725" y="1131121"/>
            <a:ext cx="3326400" cy="4222800"/>
          </a:xfrm>
          <a:prstGeom prst="rect">
            <a:avLst/>
          </a:prstGeom>
        </p:spPr>
      </p:pic>
      <p:pic>
        <p:nvPicPr>
          <p:cNvPr id="13" name="图片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514" y="1176514"/>
            <a:ext cx="3326400" cy="42228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753" y="95794"/>
            <a:ext cx="2055223" cy="8657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0">
        <p14:warp dir="in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原创设计师QQ598969553      _1"/>
          <p:cNvGrpSpPr/>
          <p:nvPr/>
        </p:nvGrpSpPr>
        <p:grpSpPr>
          <a:xfrm>
            <a:off x="302275" y="171548"/>
            <a:ext cx="908694" cy="767099"/>
            <a:chOff x="4639325" y="3822798"/>
            <a:chExt cx="908694" cy="767099"/>
          </a:xfrm>
        </p:grpSpPr>
        <p:sp>
          <p:nvSpPr>
            <p:cNvPr id="9" name="椭圆 8"/>
            <p:cNvSpPr/>
            <p:nvPr/>
          </p:nvSpPr>
          <p:spPr>
            <a:xfrm>
              <a:off x="4639325" y="3912960"/>
              <a:ext cx="332726" cy="332726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791724" y="4014561"/>
              <a:ext cx="383525" cy="383525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780288" y="3822798"/>
              <a:ext cx="383525" cy="383525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4859596" y="3901474"/>
              <a:ext cx="688423" cy="688423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" name="原创设计师QQ598969553      _2"/>
          <p:cNvSpPr/>
          <p:nvPr/>
        </p:nvSpPr>
        <p:spPr>
          <a:xfrm>
            <a:off x="657405" y="409769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02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原创设计师QQ598969553      _3"/>
          <p:cNvSpPr txBox="1"/>
          <p:nvPr/>
        </p:nvSpPr>
        <p:spPr>
          <a:xfrm>
            <a:off x="1210967" y="444142"/>
            <a:ext cx="3125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张海山锐线体简" panose="02000000000000000000" pitchFamily="2" charset="-122"/>
                <a:ea typeface="张海山锐线体简" panose="02000000000000000000" pitchFamily="2" charset="-122"/>
                <a:cs typeface="+mn-cs"/>
              </a:rPr>
              <a:t>完善简历、修改资料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张海山锐线体简" panose="02000000000000000000" pitchFamily="2" charset="-122"/>
              <a:ea typeface="张海山锐线体简" panose="02000000000000000000" pitchFamily="2" charset="-122"/>
              <a:cs typeface="+mn-cs"/>
            </a:endParaRPr>
          </a:p>
        </p:txBody>
      </p:sp>
      <p:sp>
        <p:nvSpPr>
          <p:cNvPr id="5" name="箭头: 右 4"/>
          <p:cNvSpPr/>
          <p:nvPr/>
        </p:nvSpPr>
        <p:spPr bwMode="auto">
          <a:xfrm>
            <a:off x="4616951" y="2246811"/>
            <a:ext cx="1600969" cy="557349"/>
          </a:xfrm>
          <a:prstGeom prst="rightArrow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B71F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pic>
        <p:nvPicPr>
          <p:cNvPr id="8" name="图片 7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511" y="1263397"/>
            <a:ext cx="3326400" cy="4222800"/>
          </a:xfrm>
          <a:prstGeom prst="rect">
            <a:avLst/>
          </a:prstGeom>
        </p:spPr>
      </p:pic>
      <p:pic>
        <p:nvPicPr>
          <p:cNvPr id="16" name="图片 1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158" y="1263397"/>
            <a:ext cx="3326400" cy="42228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471749" y="5617029"/>
            <a:ext cx="82644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dirty="0"/>
              <a:t>填写学校时输入关键字，即可弹出相关</a:t>
            </a:r>
            <a:r>
              <a:rPr lang="zh-CN" altLang="zh-CN" b="1" dirty="0"/>
              <a:t>学校团委</a:t>
            </a:r>
            <a:r>
              <a:rPr lang="zh-CN" altLang="zh-CN" dirty="0"/>
              <a:t>选项四川籍在省外上大学的同学在选择学校时请选择</a:t>
            </a:r>
            <a:r>
              <a:rPr lang="zh-CN" altLang="zh-CN" b="1" dirty="0"/>
              <a:t>“省外学子逐梦四川”</a:t>
            </a:r>
            <a:endParaRPr lang="zh-CN" altLang="zh-CN" dirty="0"/>
          </a:p>
          <a:p>
            <a:endParaRPr lang="zh-CN" altLang="en-US" dirty="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753" y="95794"/>
            <a:ext cx="2055223" cy="8657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0">
        <p14:warp dir="in"/>
      </p:transition>
    </mc:Choice>
    <mc:Fallback>
      <p:transition spd="slow" advClick="0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原创设计师QQ598969553      _1"/>
          <p:cNvGrpSpPr/>
          <p:nvPr/>
        </p:nvGrpSpPr>
        <p:grpSpPr>
          <a:xfrm>
            <a:off x="302275" y="171548"/>
            <a:ext cx="908694" cy="767099"/>
            <a:chOff x="4639325" y="3822798"/>
            <a:chExt cx="908694" cy="767099"/>
          </a:xfrm>
        </p:grpSpPr>
        <p:sp>
          <p:nvSpPr>
            <p:cNvPr id="9" name="椭圆 8"/>
            <p:cNvSpPr/>
            <p:nvPr/>
          </p:nvSpPr>
          <p:spPr>
            <a:xfrm>
              <a:off x="4639325" y="3912960"/>
              <a:ext cx="332726" cy="332726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791724" y="4014561"/>
              <a:ext cx="383525" cy="383525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780288" y="3822798"/>
              <a:ext cx="383525" cy="383525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4859596" y="3901474"/>
              <a:ext cx="688423" cy="688423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" name="原创设计师QQ598969553      _2"/>
          <p:cNvSpPr/>
          <p:nvPr/>
        </p:nvSpPr>
        <p:spPr>
          <a:xfrm>
            <a:off x="657405" y="409769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03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原创设计师QQ598969553      _3"/>
          <p:cNvSpPr txBox="1"/>
          <p:nvPr/>
        </p:nvSpPr>
        <p:spPr>
          <a:xfrm>
            <a:off x="1210967" y="444142"/>
            <a:ext cx="3125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填写完成、等待审核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张海山锐线体简" panose="02000000000000000000" pitchFamily="2" charset="-122"/>
              <a:ea typeface="张海山锐线体简" panose="02000000000000000000" pitchFamily="2" charset="-122"/>
              <a:cs typeface="+mn-cs"/>
            </a:endParaRPr>
          </a:p>
        </p:txBody>
      </p:sp>
      <p:sp>
        <p:nvSpPr>
          <p:cNvPr id="5" name="箭头: 右 4"/>
          <p:cNvSpPr/>
          <p:nvPr/>
        </p:nvSpPr>
        <p:spPr bwMode="auto">
          <a:xfrm>
            <a:off x="4616951" y="2246811"/>
            <a:ext cx="1600969" cy="557349"/>
          </a:xfrm>
          <a:prstGeom prst="rightArrow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B71F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76109" y="5617029"/>
            <a:ext cx="96354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dirty="0"/>
              <a:t>完善信息后选择</a:t>
            </a:r>
            <a:r>
              <a:rPr lang="zh-CN" altLang="zh-CN" b="1" dirty="0"/>
              <a:t>提交保存</a:t>
            </a:r>
            <a:r>
              <a:rPr lang="zh-CN" altLang="zh-CN" dirty="0"/>
              <a:t>，提交前请仔细检查信息是否填写错误，提交后会显示信息正在由学校团委审核，</a:t>
            </a:r>
            <a:r>
              <a:rPr lang="zh-CN" altLang="zh-CN" b="1" dirty="0"/>
              <a:t>请耐心等待</a:t>
            </a:r>
            <a:r>
              <a:rPr lang="zh-CN" altLang="zh-CN" dirty="0"/>
              <a:t>学校审核通过，如信息长时间未被审核通过，可</a:t>
            </a:r>
            <a:r>
              <a:rPr lang="zh-CN" altLang="zh-CN" b="1" dirty="0"/>
              <a:t>联系本校团委</a:t>
            </a:r>
            <a:r>
              <a:rPr lang="zh-CN" altLang="zh-CN" dirty="0"/>
              <a:t>咨询</a:t>
            </a:r>
            <a:endParaRPr lang="zh-CN" altLang="zh-CN" dirty="0"/>
          </a:p>
          <a:p>
            <a:endParaRPr lang="zh-CN" altLang="en-US" dirty="0"/>
          </a:p>
        </p:txBody>
      </p:sp>
      <p:pic>
        <p:nvPicPr>
          <p:cNvPr id="4" name="图片 3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939" y="1263397"/>
            <a:ext cx="3326400" cy="4222800"/>
          </a:xfrm>
          <a:prstGeom prst="rect">
            <a:avLst/>
          </a:prstGeom>
        </p:spPr>
      </p:pic>
      <p:pic>
        <p:nvPicPr>
          <p:cNvPr id="13" name="图片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703" y="1263397"/>
            <a:ext cx="3326400" cy="42228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753" y="95794"/>
            <a:ext cx="2055223" cy="8657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0">
        <p14:warp dir="in"/>
      </p:transition>
    </mc:Choice>
    <mc:Fallback>
      <p:transition spd="slow" advClick="0" advTm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原创设计师QQ598969553      _1"/>
          <p:cNvGrpSpPr/>
          <p:nvPr/>
        </p:nvGrpSpPr>
        <p:grpSpPr>
          <a:xfrm>
            <a:off x="302275" y="171548"/>
            <a:ext cx="908694" cy="767099"/>
            <a:chOff x="4639325" y="3822798"/>
            <a:chExt cx="908694" cy="767099"/>
          </a:xfrm>
        </p:grpSpPr>
        <p:sp>
          <p:nvSpPr>
            <p:cNvPr id="9" name="椭圆 8"/>
            <p:cNvSpPr/>
            <p:nvPr/>
          </p:nvSpPr>
          <p:spPr>
            <a:xfrm>
              <a:off x="4639325" y="3912960"/>
              <a:ext cx="332726" cy="332726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791724" y="4014561"/>
              <a:ext cx="383525" cy="383525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780288" y="3822798"/>
              <a:ext cx="383525" cy="383525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4859596" y="3901474"/>
              <a:ext cx="688423" cy="688423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" name="原创设计师QQ598969553      _2"/>
          <p:cNvSpPr/>
          <p:nvPr/>
        </p:nvSpPr>
        <p:spPr>
          <a:xfrm>
            <a:off x="657405" y="409769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04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原创设计师QQ598969553      _3"/>
          <p:cNvSpPr txBox="1"/>
          <p:nvPr/>
        </p:nvSpPr>
        <p:spPr>
          <a:xfrm>
            <a:off x="1210967" y="444142"/>
            <a:ext cx="3125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b="1" dirty="0">
                <a:solidFill>
                  <a:prstClr val="black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审核通过、进入平台</a:t>
            </a:r>
            <a:endParaRPr lang="zh-CN" altLang="en-US" b="1" dirty="0">
              <a:solidFill>
                <a:prstClr val="black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5" name="箭头: 右 4"/>
          <p:cNvSpPr/>
          <p:nvPr/>
        </p:nvSpPr>
        <p:spPr bwMode="auto">
          <a:xfrm>
            <a:off x="4616951" y="2246811"/>
            <a:ext cx="1600969" cy="557349"/>
          </a:xfrm>
          <a:prstGeom prst="rightArrow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B71F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26764" y="5349905"/>
            <a:ext cx="10176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学校团委审核通过后，学生就可以进入逐梦计划平台主界面，进行搜索</a:t>
            </a:r>
            <a:r>
              <a:rPr lang="zh-CN" altLang="zh-CN" b="1" dirty="0"/>
              <a:t>选择相应岗位</a:t>
            </a:r>
            <a:r>
              <a:rPr lang="zh-CN" altLang="en-US" b="1" dirty="0"/>
              <a:t>，</a:t>
            </a:r>
            <a:r>
              <a:rPr lang="zh-CN" altLang="zh-CN" dirty="0"/>
              <a:t>点击岗位可查看岗位信息与发布单位信息，每个同学每次最多可</a:t>
            </a:r>
            <a:r>
              <a:rPr lang="zh-CN" altLang="zh-CN" b="1" dirty="0"/>
              <a:t>同时选择</a:t>
            </a:r>
            <a:r>
              <a:rPr lang="en-US" altLang="zh-CN" b="1" dirty="0"/>
              <a:t>3</a:t>
            </a:r>
            <a:r>
              <a:rPr lang="zh-CN" altLang="zh-CN" b="1" dirty="0"/>
              <a:t>个岗位</a:t>
            </a:r>
            <a:r>
              <a:rPr lang="zh-CN" altLang="en-US" b="1" dirty="0"/>
              <a:t>，</a:t>
            </a:r>
            <a:r>
              <a:rPr lang="zh-CN" altLang="zh-CN" dirty="0"/>
              <a:t>任意一个岗位通过申请，另外两份申请即自动失效。</a:t>
            </a:r>
            <a:endParaRPr lang="zh-CN" altLang="zh-CN" dirty="0"/>
          </a:p>
          <a:p>
            <a:endParaRPr lang="zh-CN" altLang="en-US" dirty="0"/>
          </a:p>
        </p:txBody>
      </p:sp>
      <p:pic>
        <p:nvPicPr>
          <p:cNvPr id="7" name="图片 6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137" y="1007392"/>
            <a:ext cx="3326400" cy="4222800"/>
          </a:xfrm>
          <a:prstGeom prst="rect">
            <a:avLst/>
          </a:prstGeom>
        </p:spPr>
      </p:pic>
      <p:pic>
        <p:nvPicPr>
          <p:cNvPr id="14" name="图片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638" y="1007392"/>
            <a:ext cx="3326400" cy="42228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753" y="95794"/>
            <a:ext cx="2055223" cy="8657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0">
        <p14:warp dir="in"/>
      </p:transition>
    </mc:Choice>
    <mc:Fallback>
      <p:transition spd="slow" advClick="0" advTm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原创设计师QQ598969553      _1"/>
          <p:cNvGrpSpPr/>
          <p:nvPr/>
        </p:nvGrpSpPr>
        <p:grpSpPr>
          <a:xfrm>
            <a:off x="302275" y="171548"/>
            <a:ext cx="908694" cy="767099"/>
            <a:chOff x="4639325" y="3822798"/>
            <a:chExt cx="908694" cy="767099"/>
          </a:xfrm>
        </p:grpSpPr>
        <p:sp>
          <p:nvSpPr>
            <p:cNvPr id="9" name="椭圆 8"/>
            <p:cNvSpPr/>
            <p:nvPr/>
          </p:nvSpPr>
          <p:spPr>
            <a:xfrm>
              <a:off x="4639325" y="3912960"/>
              <a:ext cx="332726" cy="332726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791724" y="4014561"/>
              <a:ext cx="383525" cy="383525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780288" y="3822798"/>
              <a:ext cx="383525" cy="383525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4859596" y="3901474"/>
              <a:ext cx="688423" cy="688423"/>
            </a:xfrm>
            <a:prstGeom prst="ellipse">
              <a:avLst/>
            </a:prstGeom>
            <a:gradFill flip="none" rotWithShape="1">
              <a:gsLst>
                <a:gs pos="18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95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177800" dist="635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" name="原创设计师QQ598969553      _2"/>
          <p:cNvSpPr/>
          <p:nvPr/>
        </p:nvSpPr>
        <p:spPr>
          <a:xfrm>
            <a:off x="657405" y="409769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04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原创设计师QQ598969553      _3"/>
          <p:cNvSpPr txBox="1"/>
          <p:nvPr/>
        </p:nvSpPr>
        <p:spPr>
          <a:xfrm>
            <a:off x="1210967" y="444142"/>
            <a:ext cx="3125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b="1" dirty="0">
                <a:solidFill>
                  <a:prstClr val="black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上岗实习</a:t>
            </a:r>
            <a:endParaRPr lang="zh-CN" altLang="en-US" b="1" dirty="0">
              <a:solidFill>
                <a:prstClr val="black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5" name="箭头: 右 4"/>
          <p:cNvSpPr/>
          <p:nvPr/>
        </p:nvSpPr>
        <p:spPr bwMode="auto">
          <a:xfrm>
            <a:off x="4616951" y="2246811"/>
            <a:ext cx="1600969" cy="557349"/>
          </a:xfrm>
          <a:prstGeom prst="rightArrow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B71F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pic>
        <p:nvPicPr>
          <p:cNvPr id="4" name="图片 3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808" y="1317599"/>
            <a:ext cx="3326400" cy="464141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979559" y="1571947"/>
            <a:ext cx="57124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岗位申请情况可从“申请记录”查询，学生双选成功后便可联系单位持</a:t>
            </a:r>
            <a:r>
              <a:rPr lang="zh-CN" altLang="zh-CN" b="1" dirty="0"/>
              <a:t>有效证件</a:t>
            </a:r>
            <a:r>
              <a:rPr lang="zh-CN" altLang="zh-CN" dirty="0"/>
              <a:t>（身份证和学生证）上岗实习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zh-CN" dirty="0"/>
              <a:t>实习风采可点击主界面“实习风采”区域进入编辑页面进行编辑发布。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zh-CN" dirty="0"/>
              <a:t>成功上岗后可提醒用人单位，进入后台选择</a:t>
            </a:r>
            <a:r>
              <a:rPr lang="zh-CN" altLang="zh-CN" b="1" dirty="0"/>
              <a:t>确认上岗，</a:t>
            </a:r>
            <a:r>
              <a:rPr lang="zh-CN" altLang="zh-CN" dirty="0"/>
              <a:t>团省委逐梦计划项目办将根据系统内确认上岗人员名单，为成功上岗实习的学生</a:t>
            </a:r>
            <a:r>
              <a:rPr lang="zh-CN" altLang="zh-CN" b="1" dirty="0"/>
              <a:t>统一购买实习保险。</a:t>
            </a:r>
            <a:endParaRPr lang="zh-CN" altLang="zh-CN" dirty="0"/>
          </a:p>
          <a:p>
            <a:endParaRPr lang="zh-CN" altLang="en-US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753" y="95794"/>
            <a:ext cx="2055223" cy="8657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0">
        <p14:warp dir="in"/>
      </p:transition>
    </mc:Choice>
    <mc:Fallback>
      <p:transition spd="slow" advClick="0" advTm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_原创设计师QQ598969553      _1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4098.000000"/>
                </p14:media>
              </p:ext>
            </p:extLst>
            <p:custDataLst>
              <p:tags r:id="rId3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-215815" y="-1523710"/>
            <a:ext cx="609600" cy="609600"/>
          </a:xfrm>
          <a:prstGeom prst="rect">
            <a:avLst/>
          </a:prstGeom>
        </p:spPr>
      </p:pic>
      <p:sp>
        <p:nvSpPr>
          <p:cNvPr id="14" name="PA_原创设计师QQ598969553      _3"/>
          <p:cNvSpPr/>
          <p:nvPr>
            <p:custDataLst>
              <p:tags r:id="rId5"/>
            </p:custDataLst>
          </p:nvPr>
        </p:nvSpPr>
        <p:spPr>
          <a:xfrm>
            <a:off x="2591588" y="4335547"/>
            <a:ext cx="7320042" cy="69236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2700">
            <a:noFill/>
          </a:ln>
          <a:effectLst>
            <a:innerShdw blurRad="50800" dist="127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1444" tIns="90722" rIns="181444" bIns="90722"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PA_原创设计师QQ598969553      _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270328" y="4428047"/>
            <a:ext cx="626986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rgbClr val="E9462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青春心向党  建功新时代</a:t>
            </a:r>
            <a:endParaRPr lang="zh-CN" altLang="en-US" sz="3200" dirty="0">
              <a:solidFill>
                <a:srgbClr val="E9462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PA_原创设计师QQ598969553      _5"/>
          <p:cNvSpPr/>
          <p:nvPr>
            <p:custDataLst>
              <p:tags r:id="rId7"/>
            </p:custDataLst>
          </p:nvPr>
        </p:nvSpPr>
        <p:spPr>
          <a:xfrm>
            <a:off x="2591588" y="4233375"/>
            <a:ext cx="1079310" cy="77499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5000">
                <a:srgbClr val="E7E7E7"/>
              </a:gs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8900000" scaled="1"/>
            <a:tileRect/>
          </a:gradFill>
          <a:ln w="127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190500" dist="762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1444" tIns="90722" rIns="181444" bIns="90722" rtlCol="0" anchor="ctr"/>
          <a:lstStyle/>
          <a:p>
            <a:pPr algn="ctr"/>
            <a:endParaRPr lang="zh-CN" altLang="en-US"/>
          </a:p>
        </p:txBody>
      </p:sp>
      <p:pic>
        <p:nvPicPr>
          <p:cNvPr id="17" name="PA_原创设计师QQ598969553      _6" descr="D:\360data\重要数据\桌面\未标题-1.pn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3000" contrast="-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878" y="4335547"/>
            <a:ext cx="1875478" cy="4316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PA_原创设计师QQ598969553      _7"/>
          <p:cNvGrpSpPr/>
          <p:nvPr>
            <p:custDataLst>
              <p:tags r:id="rId11"/>
            </p:custDataLst>
          </p:nvPr>
        </p:nvGrpSpPr>
        <p:grpSpPr>
          <a:xfrm>
            <a:off x="10665258" y="2696496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19" name="椭圆 1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+mj-lt"/>
                <a:ea typeface="MStiffHei HKS UltraBold" pitchFamily="2" charset="-120"/>
              </a:endParaRPr>
            </a:p>
          </p:txBody>
        </p:sp>
      </p:grpSp>
      <p:grpSp>
        <p:nvGrpSpPr>
          <p:cNvPr id="21" name="PA_原创设计师QQ598969553      _8"/>
          <p:cNvGrpSpPr/>
          <p:nvPr>
            <p:custDataLst>
              <p:tags r:id="rId12"/>
            </p:custDataLst>
          </p:nvPr>
        </p:nvGrpSpPr>
        <p:grpSpPr>
          <a:xfrm>
            <a:off x="9669619" y="2727860"/>
            <a:ext cx="595408" cy="610254"/>
            <a:chOff x="1827622" y="1343919"/>
            <a:chExt cx="2313672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2" name="椭圆 21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998942" y="1424741"/>
              <a:ext cx="2142352" cy="21423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4" name="PA_原创设计师QQ598969553      _9"/>
          <p:cNvGrpSpPr/>
          <p:nvPr>
            <p:custDataLst>
              <p:tags r:id="rId13"/>
            </p:custDataLst>
          </p:nvPr>
        </p:nvGrpSpPr>
        <p:grpSpPr>
          <a:xfrm>
            <a:off x="7852299" y="1547790"/>
            <a:ext cx="320800" cy="33017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5" name="椭圆 24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7" name="PA_原创设计师QQ598969553      _10"/>
          <p:cNvGrpSpPr/>
          <p:nvPr>
            <p:custDataLst>
              <p:tags r:id="rId14"/>
            </p:custDataLst>
          </p:nvPr>
        </p:nvGrpSpPr>
        <p:grpSpPr>
          <a:xfrm>
            <a:off x="1667862" y="2674490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28" name="椭圆 27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+mj-lt"/>
                <a:ea typeface="MStiffHei HKS UltraBold" pitchFamily="2" charset="-120"/>
              </a:endParaRPr>
            </a:p>
          </p:txBody>
        </p:sp>
      </p:grpSp>
      <p:grpSp>
        <p:nvGrpSpPr>
          <p:cNvPr id="30" name="PA_原创设计师QQ598969553      _11"/>
          <p:cNvGrpSpPr/>
          <p:nvPr>
            <p:custDataLst>
              <p:tags r:id="rId15"/>
            </p:custDataLst>
          </p:nvPr>
        </p:nvGrpSpPr>
        <p:grpSpPr>
          <a:xfrm>
            <a:off x="2405943" y="2632026"/>
            <a:ext cx="592919" cy="610254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1" name="椭圆 30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3" name="PA_原创设计师QQ598969553      _12"/>
          <p:cNvGrpSpPr/>
          <p:nvPr>
            <p:custDataLst>
              <p:tags r:id="rId16"/>
            </p:custDataLst>
          </p:nvPr>
        </p:nvGrpSpPr>
        <p:grpSpPr>
          <a:xfrm>
            <a:off x="4629222" y="1591679"/>
            <a:ext cx="320800" cy="330179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4" name="椭圆 33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908448" y="1438884"/>
              <a:ext cx="2142352" cy="21423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6" name="PA_原创设计师QQ598969553      _13"/>
          <p:cNvGrpSpPr/>
          <p:nvPr>
            <p:custDataLst>
              <p:tags r:id="rId17"/>
            </p:custDataLst>
          </p:nvPr>
        </p:nvGrpSpPr>
        <p:grpSpPr>
          <a:xfrm>
            <a:off x="3062442" y="3311319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37" name="椭圆 36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+mj-lt"/>
                <a:ea typeface="MStiffHei HKS UltraBold" pitchFamily="2" charset="-120"/>
              </a:endParaRPr>
            </a:p>
          </p:txBody>
        </p:sp>
      </p:grpSp>
      <p:grpSp>
        <p:nvGrpSpPr>
          <p:cNvPr id="46" name="PA_原创设计师QQ598969553      _14"/>
          <p:cNvGrpSpPr/>
          <p:nvPr>
            <p:custDataLst>
              <p:tags r:id="rId18"/>
            </p:custDataLst>
          </p:nvPr>
        </p:nvGrpSpPr>
        <p:grpSpPr>
          <a:xfrm>
            <a:off x="9176008" y="3405737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47" name="椭圆 46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+mj-lt"/>
                <a:ea typeface="MStiffHei HKS UltraBold" pitchFamily="2" charset="-120"/>
              </a:endParaRPr>
            </a:p>
          </p:txBody>
        </p:sp>
      </p:grpSp>
      <p:grpSp>
        <p:nvGrpSpPr>
          <p:cNvPr id="49" name="PA_原创设计师QQ598969553      _15"/>
          <p:cNvGrpSpPr/>
          <p:nvPr>
            <p:custDataLst>
              <p:tags r:id="rId19"/>
            </p:custDataLst>
          </p:nvPr>
        </p:nvGrpSpPr>
        <p:grpSpPr>
          <a:xfrm>
            <a:off x="10787339" y="2514006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50" name="椭圆 49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+mj-lt"/>
                <a:ea typeface="MStiffHei HKS UltraBold" pitchFamily="2" charset="-120"/>
              </a:endParaRPr>
            </a:p>
          </p:txBody>
        </p:sp>
      </p:grpSp>
      <p:grpSp>
        <p:nvGrpSpPr>
          <p:cNvPr id="52" name="PA_原创设计师QQ598969553      _16"/>
          <p:cNvGrpSpPr/>
          <p:nvPr>
            <p:custDataLst>
              <p:tags r:id="rId20"/>
            </p:custDataLst>
          </p:nvPr>
        </p:nvGrpSpPr>
        <p:grpSpPr>
          <a:xfrm>
            <a:off x="2514741" y="2208879"/>
            <a:ext cx="296460" cy="305127"/>
            <a:chOff x="1827622" y="1343919"/>
            <a:chExt cx="2304000" cy="2304000"/>
          </a:xfrm>
          <a:effectLst>
            <a:outerShdw blurRad="228600" dist="101600" dir="7680000" sx="97000" sy="97000" algn="tl" rotWithShape="0">
              <a:prstClr val="black">
                <a:alpha val="27000"/>
              </a:prstClr>
            </a:outerShdw>
          </a:effectLst>
        </p:grpSpPr>
        <p:sp>
          <p:nvSpPr>
            <p:cNvPr id="53" name="椭圆 52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814195">
                <a:defRPr/>
              </a:pPr>
              <a:endParaRPr lang="zh-CN" altLang="en-US" sz="6600" kern="0" dirty="0">
                <a:solidFill>
                  <a:schemeClr val="accent1"/>
                </a:solidFill>
                <a:latin typeface="+mj-lt"/>
                <a:ea typeface="MStiffHei HKS UltraBold" pitchFamily="2" charset="-120"/>
              </a:endParaRPr>
            </a:p>
          </p:txBody>
        </p:sp>
      </p:grpSp>
      <p:grpSp>
        <p:nvGrpSpPr>
          <p:cNvPr id="55" name="PA_原创设计师QQ598969553      _17"/>
          <p:cNvGrpSpPr/>
          <p:nvPr>
            <p:custDataLst>
              <p:tags r:id="rId21"/>
            </p:custDataLst>
          </p:nvPr>
        </p:nvGrpSpPr>
        <p:grpSpPr>
          <a:xfrm>
            <a:off x="2852248" y="1511794"/>
            <a:ext cx="2128987" cy="2191219"/>
            <a:chOff x="2852248" y="1024579"/>
            <a:chExt cx="2128987" cy="2191219"/>
          </a:xfrm>
        </p:grpSpPr>
        <p:pic>
          <p:nvPicPr>
            <p:cNvPr id="56" name="Picture 3" descr="C:\Users\Administrator\Desktop\微立体创业计划\002.png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2248" y="1024579"/>
              <a:ext cx="2128987" cy="2191219"/>
            </a:xfrm>
            <a:prstGeom prst="rect">
              <a:avLst/>
            </a:prstGeom>
            <a:noFill/>
            <a:effectLst>
              <a:outerShdw blurRad="292100" dist="177800" dir="2460000" sx="99000" sy="99000" algn="l" rotWithShape="0">
                <a:prstClr val="black">
                  <a:alpha val="39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7" name="文本框 31"/>
            <p:cNvSpPr txBox="1">
              <a:spLocks noChangeArrowheads="1"/>
            </p:cNvSpPr>
            <p:nvPr/>
          </p:nvSpPr>
          <p:spPr bwMode="auto">
            <a:xfrm>
              <a:off x="3423038" y="1306409"/>
              <a:ext cx="946150" cy="141077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17000"/>
                </a:lnSpc>
              </a:pPr>
              <a:r>
                <a:rPr lang="zh-CN" altLang="en-US" sz="8000" kern="0" dirty="0">
                  <a:solidFill>
                    <a:srgbClr val="E9462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逐</a:t>
              </a:r>
              <a:endParaRPr lang="zh-CN" altLang="en-US" sz="8000" kern="0" dirty="0">
                <a:solidFill>
                  <a:srgbClr val="E9462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PA_原创设计师QQ598969553      _18"/>
          <p:cNvGrpSpPr/>
          <p:nvPr>
            <p:custDataLst>
              <p:tags r:id="rId23"/>
            </p:custDataLst>
          </p:nvPr>
        </p:nvGrpSpPr>
        <p:grpSpPr>
          <a:xfrm>
            <a:off x="4477630" y="1548306"/>
            <a:ext cx="2128987" cy="2191219"/>
            <a:chOff x="4477630" y="1061091"/>
            <a:chExt cx="2128987" cy="2191219"/>
          </a:xfrm>
        </p:grpSpPr>
        <p:pic>
          <p:nvPicPr>
            <p:cNvPr id="59" name="Picture 3" descr="C:\Users\Administrator\Desktop\微立体创业计划\002.png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7630" y="1061091"/>
              <a:ext cx="2128987" cy="2191219"/>
            </a:xfrm>
            <a:prstGeom prst="rect">
              <a:avLst/>
            </a:prstGeom>
            <a:noFill/>
            <a:effectLst>
              <a:outerShdw blurRad="292100" dist="177800" dir="2460000" sx="99000" sy="99000" algn="l" rotWithShape="0">
                <a:prstClr val="black">
                  <a:alpha val="39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0" name="文本框 31"/>
            <p:cNvSpPr txBox="1">
              <a:spLocks noChangeArrowheads="1"/>
            </p:cNvSpPr>
            <p:nvPr/>
          </p:nvSpPr>
          <p:spPr bwMode="auto">
            <a:xfrm>
              <a:off x="5044028" y="1336570"/>
              <a:ext cx="946150" cy="1414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17000"/>
                </a:lnSpc>
              </a:pPr>
              <a:r>
                <a:rPr lang="zh-CN" altLang="en-US" sz="8000" b="0" kern="0" dirty="0">
                  <a:solidFill>
                    <a:srgbClr val="E9462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梦</a:t>
              </a:r>
              <a:endParaRPr lang="zh-CN" altLang="en-US" sz="8000" b="0" dirty="0">
                <a:solidFill>
                  <a:srgbClr val="E9462F"/>
                </a:solidFill>
                <a:ea typeface="方正兰亭大黑_GBK" pitchFamily="2" charset="-122"/>
              </a:endParaRPr>
            </a:p>
          </p:txBody>
        </p:sp>
      </p:grpSp>
      <p:grpSp>
        <p:nvGrpSpPr>
          <p:cNvPr id="61" name="PA_原创设计师QQ598969553      _19"/>
          <p:cNvGrpSpPr/>
          <p:nvPr>
            <p:custDataLst>
              <p:tags r:id="rId24"/>
            </p:custDataLst>
          </p:nvPr>
        </p:nvGrpSpPr>
        <p:grpSpPr>
          <a:xfrm>
            <a:off x="6103012" y="1548306"/>
            <a:ext cx="2128987" cy="2191219"/>
            <a:chOff x="6103012" y="1061091"/>
            <a:chExt cx="2128987" cy="2191219"/>
          </a:xfrm>
        </p:grpSpPr>
        <p:pic>
          <p:nvPicPr>
            <p:cNvPr id="62" name="Picture 3" descr="C:\Users\Administrator\Desktop\微立体创业计划\002.png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3012" y="1061091"/>
              <a:ext cx="2128987" cy="2191219"/>
            </a:xfrm>
            <a:prstGeom prst="rect">
              <a:avLst/>
            </a:prstGeom>
            <a:noFill/>
            <a:effectLst>
              <a:outerShdw blurRad="292100" dist="177800" dir="2460000" sx="99000" sy="99000" algn="l" rotWithShape="0">
                <a:prstClr val="black">
                  <a:alpha val="39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" name="文本框 31"/>
            <p:cNvSpPr txBox="1">
              <a:spLocks noChangeArrowheads="1"/>
            </p:cNvSpPr>
            <p:nvPr/>
          </p:nvSpPr>
          <p:spPr bwMode="auto">
            <a:xfrm>
              <a:off x="6639769" y="1269554"/>
              <a:ext cx="946150" cy="1414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17000"/>
                </a:lnSpc>
              </a:pPr>
              <a:r>
                <a:rPr lang="zh-CN" altLang="en-US" sz="8000" b="0" kern="0" dirty="0">
                  <a:solidFill>
                    <a:srgbClr val="E9462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计</a:t>
              </a:r>
              <a:endParaRPr lang="zh-CN" altLang="en-US" sz="8000" b="0" dirty="0">
                <a:solidFill>
                  <a:srgbClr val="E9462F"/>
                </a:solidFill>
                <a:ea typeface="方正兰亭大黑_GBK" pitchFamily="2" charset="-122"/>
              </a:endParaRPr>
            </a:p>
          </p:txBody>
        </p:sp>
      </p:grpSp>
      <p:grpSp>
        <p:nvGrpSpPr>
          <p:cNvPr id="64" name="PA_原创设计师QQ598969553      _20"/>
          <p:cNvGrpSpPr/>
          <p:nvPr>
            <p:custDataLst>
              <p:tags r:id="rId25"/>
            </p:custDataLst>
          </p:nvPr>
        </p:nvGrpSpPr>
        <p:grpSpPr>
          <a:xfrm>
            <a:off x="7728394" y="1554508"/>
            <a:ext cx="2128987" cy="2191219"/>
            <a:chOff x="7728394" y="1067293"/>
            <a:chExt cx="2128987" cy="2191219"/>
          </a:xfrm>
        </p:grpSpPr>
        <p:pic>
          <p:nvPicPr>
            <p:cNvPr id="65" name="Picture 3" descr="C:\Users\Administrator\Desktop\微立体创业计划\002.png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8394" y="1067293"/>
              <a:ext cx="2128987" cy="2191219"/>
            </a:xfrm>
            <a:prstGeom prst="rect">
              <a:avLst/>
            </a:prstGeom>
            <a:noFill/>
            <a:effectLst>
              <a:outerShdw blurRad="292100" dist="177800" dir="2460000" sx="99000" sy="99000" algn="l" rotWithShape="0">
                <a:prstClr val="black">
                  <a:alpha val="39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6" name="文本框 31"/>
            <p:cNvSpPr txBox="1">
              <a:spLocks noChangeArrowheads="1"/>
            </p:cNvSpPr>
            <p:nvPr/>
          </p:nvSpPr>
          <p:spPr bwMode="auto">
            <a:xfrm>
              <a:off x="8223924" y="1371495"/>
              <a:ext cx="946150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1814195">
                <a:defRPr/>
              </a:pPr>
              <a:r>
                <a:rPr lang="zh-CN" altLang="en-US" sz="8000" kern="0" dirty="0">
                  <a:solidFill>
                    <a:srgbClr val="E9462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划</a:t>
              </a:r>
              <a:endParaRPr lang="zh-CN" altLang="en-US" sz="8000" kern="0" dirty="0">
                <a:solidFill>
                  <a:srgbClr val="E9462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pic>
        <p:nvPicPr>
          <p:cNvPr id="67" name="图片 66"/>
          <p:cNvPicPr>
            <a:picLocks noChangeAspect="1"/>
          </p:cNvPicPr>
          <p:nvPr/>
        </p:nvPicPr>
        <p:blipFill>
          <a:blip r:embed="rId26" cstate="print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753" y="95794"/>
            <a:ext cx="2055223" cy="8657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0">
        <p14:warp dir="in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48148E-6 L 0.57292 -1.48148E-6 " pathEditMode="relative" rAng="0" ptsTypes="AA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46" y="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40741E-7 L 0.56797 -0.00162 " pathEditMode="relative" rAng="0" ptsTypes="AA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98" y="-93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100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4" grpId="0" animBg="1"/>
      <p:bldP spid="15" grpId="0"/>
      <p:bldP spid="16" grpId="0" animBg="1"/>
      <p:bldP spid="16" grpId="1" animBg="1"/>
    </p:bldLst>
  </p:timing>
</p:sld>
</file>

<file path=ppt/tags/tag1.xml><?xml version="1.0" encoding="utf-8"?>
<p:tagLst xmlns:p="http://schemas.openxmlformats.org/presentationml/2006/main">
  <p:tag name="PA" val="v3.0.1"/>
</p:tagLst>
</file>

<file path=ppt/tags/tag10.xml><?xml version="1.0" encoding="utf-8"?>
<p:tagLst xmlns:p="http://schemas.openxmlformats.org/presentationml/2006/main">
  <p:tag name="PA" val="v3.0.1"/>
</p:tagLst>
</file>

<file path=ppt/tags/tag11.xml><?xml version="1.0" encoding="utf-8"?>
<p:tagLst xmlns:p="http://schemas.openxmlformats.org/presentationml/2006/main">
  <p:tag name="PA" val="v3.0.1"/>
</p:tagLst>
</file>

<file path=ppt/tags/tag12.xml><?xml version="1.0" encoding="utf-8"?>
<p:tagLst xmlns:p="http://schemas.openxmlformats.org/presentationml/2006/main">
  <p:tag name="PA" val="v3.0.1"/>
</p:tagLst>
</file>

<file path=ppt/tags/tag13.xml><?xml version="1.0" encoding="utf-8"?>
<p:tagLst xmlns:p="http://schemas.openxmlformats.org/presentationml/2006/main">
  <p:tag name="PA" val="v3.0.1"/>
</p:tagLst>
</file>

<file path=ppt/tags/tag14.xml><?xml version="1.0" encoding="utf-8"?>
<p:tagLst xmlns:p="http://schemas.openxmlformats.org/presentationml/2006/main">
  <p:tag name="PA" val="v3.0.1"/>
</p:tagLst>
</file>

<file path=ppt/tags/tag15.xml><?xml version="1.0" encoding="utf-8"?>
<p:tagLst xmlns:p="http://schemas.openxmlformats.org/presentationml/2006/main">
  <p:tag name="PA" val="v3.0.1"/>
</p:tagLst>
</file>

<file path=ppt/tags/tag16.xml><?xml version="1.0" encoding="utf-8"?>
<p:tagLst xmlns:p="http://schemas.openxmlformats.org/presentationml/2006/main">
  <p:tag name="PA" val="v3.0.1"/>
</p:tagLst>
</file>

<file path=ppt/tags/tag17.xml><?xml version="1.0" encoding="utf-8"?>
<p:tagLst xmlns:p="http://schemas.openxmlformats.org/presentationml/2006/main">
  <p:tag name="PA" val="v3.0.1"/>
</p:tagLst>
</file>

<file path=ppt/tags/tag18.xml><?xml version="1.0" encoding="utf-8"?>
<p:tagLst xmlns:p="http://schemas.openxmlformats.org/presentationml/2006/main">
  <p:tag name="PA" val="v3.0.1"/>
</p:tagLst>
</file>

<file path=ppt/tags/tag19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PA" val="v3.0.1"/>
</p:tagLst>
</file>

<file path=ppt/tags/tag20.xml><?xml version="1.0" encoding="utf-8"?>
<p:tagLst xmlns:p="http://schemas.openxmlformats.org/presentationml/2006/main">
  <p:tag name="PA" val="v3.0.1"/>
</p:tagLst>
</file>

<file path=ppt/tags/tag21.xml><?xml version="1.0" encoding="utf-8"?>
<p:tagLst xmlns:p="http://schemas.openxmlformats.org/presentationml/2006/main">
  <p:tag name="PA" val="v3.0.1"/>
</p:tagLst>
</file>

<file path=ppt/tags/tag22.xml><?xml version="1.0" encoding="utf-8"?>
<p:tagLst xmlns:p="http://schemas.openxmlformats.org/presentationml/2006/main">
  <p:tag name="PA" val="v3.0.1"/>
</p:tagLst>
</file>

<file path=ppt/tags/tag23.xml><?xml version="1.0" encoding="utf-8"?>
<p:tagLst xmlns:p="http://schemas.openxmlformats.org/presentationml/2006/main">
  <p:tag name="PA" val="v3.0.1"/>
</p:tagLst>
</file>

<file path=ppt/tags/tag24.xml><?xml version="1.0" encoding="utf-8"?>
<p:tagLst xmlns:p="http://schemas.openxmlformats.org/presentationml/2006/main">
  <p:tag name="PA" val="v3.0.1"/>
</p:tagLst>
</file>

<file path=ppt/tags/tag25.xml><?xml version="1.0" encoding="utf-8"?>
<p:tagLst xmlns:p="http://schemas.openxmlformats.org/presentationml/2006/main">
  <p:tag name="PA" val="v3.0.1"/>
</p:tagLst>
</file>

<file path=ppt/tags/tag26.xml><?xml version="1.0" encoding="utf-8"?>
<p:tagLst xmlns:p="http://schemas.openxmlformats.org/presentationml/2006/main">
  <p:tag name="PA" val="v3.0.1"/>
</p:tagLst>
</file>

<file path=ppt/tags/tag27.xml><?xml version="1.0" encoding="utf-8"?>
<p:tagLst xmlns:p="http://schemas.openxmlformats.org/presentationml/2006/main">
  <p:tag name="PA" val="v3.0.1"/>
</p:tagLst>
</file>

<file path=ppt/tags/tag28.xml><?xml version="1.0" encoding="utf-8"?>
<p:tagLst xmlns:p="http://schemas.openxmlformats.org/presentationml/2006/main">
  <p:tag name="PA" val="v3.0.1"/>
</p:tagLst>
</file>

<file path=ppt/tags/tag29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ags/tag30.xml><?xml version="1.0" encoding="utf-8"?>
<p:tagLst xmlns:p="http://schemas.openxmlformats.org/presentationml/2006/main">
  <p:tag name="PA" val="v3.0.1"/>
</p:tagLst>
</file>

<file path=ppt/tags/tag31.xml><?xml version="1.0" encoding="utf-8"?>
<p:tagLst xmlns:p="http://schemas.openxmlformats.org/presentationml/2006/main">
  <p:tag name="PA" val="v3.0.1"/>
</p:tagLst>
</file>

<file path=ppt/tags/tag32.xml><?xml version="1.0" encoding="utf-8"?>
<p:tagLst xmlns:p="http://schemas.openxmlformats.org/presentationml/2006/main">
  <p:tag name="PA" val="v3.0.1"/>
</p:tagLst>
</file>

<file path=ppt/tags/tag33.xml><?xml version="1.0" encoding="utf-8"?>
<p:tagLst xmlns:p="http://schemas.openxmlformats.org/presentationml/2006/main">
  <p:tag name="PA" val="v3.0.1"/>
</p:tagLst>
</file>

<file path=ppt/tags/tag34.xml><?xml version="1.0" encoding="utf-8"?>
<p:tagLst xmlns:p="http://schemas.openxmlformats.org/presentationml/2006/main">
  <p:tag name="PA" val="v3.0.1"/>
</p:tagLst>
</file>

<file path=ppt/tags/tag35.xml><?xml version="1.0" encoding="utf-8"?>
<p:tagLst xmlns:p="http://schemas.openxmlformats.org/presentationml/2006/main">
  <p:tag name="PA" val="v3.0.1"/>
</p:tagLst>
</file>

<file path=ppt/tags/tag36.xml><?xml version="1.0" encoding="utf-8"?>
<p:tagLst xmlns:p="http://schemas.openxmlformats.org/presentationml/2006/main">
  <p:tag name="PA" val="v3.0.1"/>
</p:tagLst>
</file>

<file path=ppt/tags/tag37.xml><?xml version="1.0" encoding="utf-8"?>
<p:tagLst xmlns:p="http://schemas.openxmlformats.org/presentationml/2006/main">
  <p:tag name="PA" val="v3.0.1"/>
</p:tagLst>
</file>

<file path=ppt/tags/tag38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PA" val="v3.0.1"/>
</p:tagLst>
</file>

<file path=ppt/tags/tag6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商务风格系列-001 (43)">
  <a:themeElements>
    <a:clrScheme name="经典红色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71F22"/>
      </a:accent1>
      <a:accent2>
        <a:srgbClr val="252F32"/>
      </a:accent2>
      <a:accent3>
        <a:srgbClr val="B71F22"/>
      </a:accent3>
      <a:accent4>
        <a:srgbClr val="252F32"/>
      </a:accent4>
      <a:accent5>
        <a:srgbClr val="B71F22"/>
      </a:accent5>
      <a:accent6>
        <a:srgbClr val="252F32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noFill/>
        <a:ln>
          <a:noFill/>
        </a:ln>
      </a:spPr>
      <a:bodyPr wrap="square" lIns="0" tIns="0" rIns="0" bIns="0">
        <a:spAutoFit/>
      </a:bodyPr>
      <a:lstStyle>
        <a:defPPr algn="ctr">
          <a:defRPr sz="3200" b="1" dirty="0">
            <a:solidFill>
              <a:schemeClr val="accent1"/>
            </a:solidFill>
            <a:latin typeface="微软雅黑" panose="020B0503020204020204" pitchFamily="34" charset="-122"/>
            <a:ea typeface="微软雅黑" panose="020B0503020204020204" pitchFamily="34" charset="-122"/>
            <a:sym typeface="微软雅黑" panose="020B0503020204020204" pitchFamily="34" charset="-122"/>
          </a:defRPr>
        </a:defPPr>
      </a:lst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商务风格系列-001 (43)</Template>
  <TotalTime>0</TotalTime>
  <Words>509</Words>
  <Application>WPS 演示</Application>
  <PresentationFormat>宽屏</PresentationFormat>
  <Paragraphs>68</Paragraphs>
  <Slides>8</Slides>
  <Notes>8</Notes>
  <HiddenSlides>0</HiddenSlides>
  <MMClips>2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MStiffHei HKS UltraBold</vt:lpstr>
      <vt:lpstr>Impact</vt:lpstr>
      <vt:lpstr>方正兰亭大黑_GBK</vt:lpstr>
      <vt:lpstr>黑体</vt:lpstr>
      <vt:lpstr>张海山锐线体简</vt:lpstr>
      <vt:lpstr>Arial Narrow</vt:lpstr>
      <vt:lpstr>Calibri</vt:lpstr>
      <vt:lpstr>等线</vt:lpstr>
      <vt:lpstr>Calibri Light</vt:lpstr>
      <vt:lpstr>Arial Unicode MS</vt:lpstr>
      <vt:lpstr>MingLiU</vt:lpstr>
      <vt:lpstr>商务风格系列-001 (43)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夏影PPT工作室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dreamsummit</dc:creator>
  <cp:lastModifiedBy>Administrator</cp:lastModifiedBy>
  <cp:revision>10</cp:revision>
  <dcterms:created xsi:type="dcterms:W3CDTF">2018-12-11T04:25:00Z</dcterms:created>
  <dcterms:modified xsi:type="dcterms:W3CDTF">2019-05-27T03:55:48Z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